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9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2" r:id="rId10"/>
    <p:sldId id="261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77" d="100"/>
          <a:sy n="77" d="100"/>
        </p:scale>
        <p:origin x="2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18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288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6712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8969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23016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226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7/20/2017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644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37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601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588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7/20/2017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789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32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458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806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7/20/2017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412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486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151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8D54A-028D-4DF1-8D2E-CCB1F9CB3C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/>
              <a:t>Battery Life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C9715C-D650-4DAA-B6DC-BEFCFBAD04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By: Melissa Davis and Aaron Brown</a:t>
            </a:r>
          </a:p>
        </p:txBody>
      </p:sp>
    </p:spTree>
    <p:extLst>
      <p:ext uri="{BB962C8B-B14F-4D97-AF65-F5344CB8AC3E}">
        <p14:creationId xmlns:p14="http://schemas.microsoft.com/office/powerpoint/2010/main" val="9130791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03339-1E59-4EA8-AAFE-50FEBBA2C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</a:t>
            </a:r>
            <a:br>
              <a:rPr lang="en-US" dirty="0"/>
            </a:br>
            <a:r>
              <a:rPr lang="en-US" dirty="0"/>
              <a:t>Sunbeam Store Brand Battery</a:t>
            </a:r>
          </a:p>
        </p:txBody>
      </p:sp>
      <p:pic>
        <p:nvPicPr>
          <p:cNvPr id="4" name="Content Placeholder 3" descr="A close up of a device&#10;&#10;Description generated with high confidence">
            <a:extLst>
              <a:ext uri="{FF2B5EF4-FFF2-40B4-BE49-F238E27FC236}">
                <a16:creationId xmlns:a16="http://schemas.microsoft.com/office/drawing/2014/main" id="{77A393F2-A98D-4CC4-B29F-5B6975E66C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2713402"/>
            <a:ext cx="2682727" cy="2786533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3B140CD-EEED-4ED8-8C77-B6389DD343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422632"/>
              </p:ext>
            </p:extLst>
          </p:nvPr>
        </p:nvGraphicFramePr>
        <p:xfrm>
          <a:off x="3535569" y="2917170"/>
          <a:ext cx="5738433" cy="3421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6818">
                  <a:extLst>
                    <a:ext uri="{9D8B030D-6E8A-4147-A177-3AD203B41FA5}">
                      <a16:colId xmlns:a16="http://schemas.microsoft.com/office/drawing/2014/main" val="3288364861"/>
                    </a:ext>
                  </a:extLst>
                </a:gridCol>
                <a:gridCol w="1128446">
                  <a:extLst>
                    <a:ext uri="{9D8B030D-6E8A-4147-A177-3AD203B41FA5}">
                      <a16:colId xmlns:a16="http://schemas.microsoft.com/office/drawing/2014/main" val="3375650337"/>
                    </a:ext>
                  </a:extLst>
                </a:gridCol>
                <a:gridCol w="1128446">
                  <a:extLst>
                    <a:ext uri="{9D8B030D-6E8A-4147-A177-3AD203B41FA5}">
                      <a16:colId xmlns:a16="http://schemas.microsoft.com/office/drawing/2014/main" val="1396597659"/>
                    </a:ext>
                  </a:extLst>
                </a:gridCol>
                <a:gridCol w="1146945">
                  <a:extLst>
                    <a:ext uri="{9D8B030D-6E8A-4147-A177-3AD203B41FA5}">
                      <a16:colId xmlns:a16="http://schemas.microsoft.com/office/drawing/2014/main" val="903329961"/>
                    </a:ext>
                  </a:extLst>
                </a:gridCol>
                <a:gridCol w="1237778">
                  <a:extLst>
                    <a:ext uri="{9D8B030D-6E8A-4147-A177-3AD203B41FA5}">
                      <a16:colId xmlns:a16="http://schemas.microsoft.com/office/drawing/2014/main" val="3782228452"/>
                    </a:ext>
                  </a:extLst>
                </a:gridCol>
              </a:tblGrid>
              <a:tr h="6738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Date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Start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Time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End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Time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Total 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Hours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Observation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0364130"/>
                  </a:ext>
                </a:extLst>
              </a:tr>
              <a:tr h="6910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Day 1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7-12-17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8:00 p.m.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12:00 a.m.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hours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Light bulb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bright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7877213"/>
                  </a:ext>
                </a:extLst>
              </a:tr>
              <a:tr h="6910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Day 2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7-13-17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12:00 a.m.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12:00 a.m.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24 hours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Light bulb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bright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3078300"/>
                  </a:ext>
                </a:extLst>
              </a:tr>
              <a:tr h="6910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Day 3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7-14-17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12:00 a.m.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7:00 a.m.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 hours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Light bulb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dimming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9996251"/>
                  </a:ext>
                </a:extLst>
              </a:tr>
              <a:tr h="6738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Day 3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7-14-17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7:00 a.m.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2:34 p.m.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 hours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34 minutes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Battery died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5669354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8CFEE12F-4DE4-404A-9BA9-6A6FF487B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0537" y="1716841"/>
            <a:ext cx="619636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Battery Life for Sunbeam battery was 42 hours and 34 minutes.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438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7295F-1B57-4015-BDB3-81F40C97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9067F1-8C64-42CD-8806-F244D0EDDB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b="1" dirty="0"/>
              <a:t>Conclusion:</a:t>
            </a:r>
            <a:r>
              <a:rPr lang="en-US" sz="4000" dirty="0"/>
              <a:t>  Our experiment showed that the Energizer battery lasted 120 hours 39 minutes longer than the Sunbeam battery.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100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device&#10;&#10;Description generated with very high confidence">
            <a:extLst>
              <a:ext uri="{FF2B5EF4-FFF2-40B4-BE49-F238E27FC236}">
                <a16:creationId xmlns:a16="http://schemas.microsoft.com/office/drawing/2014/main" id="{083272C6-0F5C-41F5-BA85-D346FF32B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13" y="1667941"/>
            <a:ext cx="3769831" cy="29815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2BA296-795D-4470-9C66-661755090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en-US" dirty="0"/>
              <a:t>Research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B8E81-2CB4-47B0-9681-FA135CDA60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0323" y="1528457"/>
            <a:ext cx="4410676" cy="4400706"/>
          </a:xfrm>
        </p:spPr>
        <p:txBody>
          <a:bodyPr>
            <a:normAutofit/>
          </a:bodyPr>
          <a:lstStyle/>
          <a:p>
            <a:r>
              <a:rPr lang="en-US" sz="2800" dirty="0"/>
              <a:t>Which battery life will last longer in a simple circuit unit? (Name Brand: Energizer or Store Brand: Sunbeam)</a:t>
            </a:r>
          </a:p>
          <a:p>
            <a:endParaRPr lang="en-US" dirty="0"/>
          </a:p>
        </p:txBody>
      </p:sp>
      <p:pic>
        <p:nvPicPr>
          <p:cNvPr id="10" name="Picture 9" descr="A close up of a device&#10;&#10;Description generated with high confidence">
            <a:extLst>
              <a:ext uri="{FF2B5EF4-FFF2-40B4-BE49-F238E27FC236}">
                <a16:creationId xmlns:a16="http://schemas.microsoft.com/office/drawing/2014/main" id="{3469CD0D-237B-4FBB-949E-5CCE9582EF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907" y="3933057"/>
            <a:ext cx="2887738" cy="273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842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660B16A-0F5F-4A05-B40D-671F809E7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873" y="3576972"/>
            <a:ext cx="2075929" cy="26023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CA9938-80DE-4EF7-A33A-3C799E1114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98" y="0"/>
            <a:ext cx="4426198" cy="3903107"/>
          </a:xfrm>
          <a:prstGeom prst="rect">
            <a:avLst/>
          </a:prstGeom>
        </p:spPr>
      </p:pic>
      <p:sp>
        <p:nvSpPr>
          <p:cNvPr id="4" name="AutoShape 2" descr="Image result for hypothesis clip art">
            <a:extLst>
              <a:ext uri="{FF2B5EF4-FFF2-40B4-BE49-F238E27FC236}">
                <a16:creationId xmlns:a16="http://schemas.microsoft.com/office/drawing/2014/main" id="{6757201C-A2FC-42B1-9A87-BC17E10CC2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272088" y="2809875"/>
            <a:ext cx="1647825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96B9BA-9173-4103-8F7A-6619C7302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6462" y="609600"/>
            <a:ext cx="5217540" cy="1320800"/>
          </a:xfrm>
        </p:spPr>
        <p:txBody>
          <a:bodyPr>
            <a:normAutofit/>
          </a:bodyPr>
          <a:lstStyle/>
          <a:p>
            <a:r>
              <a:rPr lang="en-US" dirty="0"/>
              <a:t>Hypothesis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985998-EE89-4609-9DA1-44FC6E698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0624" y="2160589"/>
            <a:ext cx="6338807" cy="2411411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/>
              <a:t>We think that the name brand battery will last longer in a simple circuit than a store brand battery.</a:t>
            </a:r>
          </a:p>
          <a:p>
            <a:pPr marL="0" indent="0">
              <a:buNone/>
            </a:pPr>
            <a:r>
              <a:rPr 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53897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FF8A5-2A34-4FC9-B887-556B2C23E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3843375" cy="5545667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03CA39-D044-47C4-8A80-23E76DAC71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6084" y="609600"/>
            <a:ext cx="5511296" cy="5545667"/>
          </a:xfrm>
        </p:spPr>
        <p:txBody>
          <a:bodyPr anchor="ctr">
            <a:normAutofit fontScale="77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FF"/>
                </a:solidFill>
              </a:rPr>
              <a:t>Two circuit boards with light bulbs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FFFFFF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FF"/>
                </a:solidFill>
              </a:rPr>
              <a:t>One Energizer D+ battery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FFFFFF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FF"/>
                </a:solidFill>
              </a:rPr>
              <a:t>One Sunbeam D+ battery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FFFFFF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FF"/>
                </a:solidFill>
              </a:rPr>
              <a:t> Timer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4000" dirty="0">
              <a:solidFill>
                <a:srgbClr val="FFFFFF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FFFFFF"/>
                </a:solidFill>
              </a:rPr>
              <a:t>Journal for recording data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3319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D59C3-7173-4852-A91D-AD6BFEE76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3843375" cy="5545667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Procedures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DACEBB-6002-4494-B2AC-135D15CEF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6084" y="413360"/>
            <a:ext cx="5511296" cy="574190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pPr lvl="0"/>
            <a:r>
              <a:rPr lang="en-US" sz="2000" dirty="0"/>
              <a:t>The first simple circuit board will receive a new Energizer D+ battery and a new light bulb.</a:t>
            </a:r>
          </a:p>
          <a:p>
            <a:pPr lvl="0"/>
            <a:r>
              <a:rPr lang="en-US" sz="2000" dirty="0"/>
              <a:t>The second simple circuit board will receive a new Sunbeam D+ battery and a new light bulb.</a:t>
            </a:r>
          </a:p>
          <a:p>
            <a:pPr lvl="0"/>
            <a:r>
              <a:rPr lang="en-US" sz="2000" dirty="0"/>
              <a:t>Both circuits will be closed at the same time to observe the life of the batteries within the simple circuit board.</a:t>
            </a:r>
          </a:p>
          <a:p>
            <a:pPr lvl="0"/>
            <a:r>
              <a:rPr lang="en-US" sz="2000" dirty="0"/>
              <a:t>A journal will be kept to document the hours that each battery has within the simple circuit, and any observations that are noticed.</a:t>
            </a:r>
          </a:p>
        </p:txBody>
      </p:sp>
    </p:spTree>
    <p:extLst>
      <p:ext uri="{BB962C8B-B14F-4D97-AF65-F5344CB8AC3E}">
        <p14:creationId xmlns:p14="http://schemas.microsoft.com/office/powerpoint/2010/main" val="8599504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790A0-044A-4DB1-9F7F-B1964C803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7315668" cy="4541837"/>
          </a:xfrm>
        </p:spPr>
        <p:txBody>
          <a:bodyPr/>
          <a:lstStyle/>
          <a:p>
            <a:r>
              <a:rPr lang="en-US" dirty="0"/>
              <a:t>Results: July 12</a:t>
            </a:r>
          </a:p>
        </p:txBody>
      </p:sp>
      <p:pic>
        <p:nvPicPr>
          <p:cNvPr id="5" name="Content Placeholder 4" descr="A picture containing floor, indoor, cat, sitting&#10;&#10;Description generated with high confidence">
            <a:extLst>
              <a:ext uri="{FF2B5EF4-FFF2-40B4-BE49-F238E27FC236}">
                <a16:creationId xmlns:a16="http://schemas.microsoft.com/office/drawing/2014/main" id="{2EF3314F-EE97-44E7-93C7-3D19E02611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192154" y="1755180"/>
            <a:ext cx="3881438" cy="2911078"/>
          </a:xfrm>
        </p:spPr>
      </p:pic>
      <p:pic>
        <p:nvPicPr>
          <p:cNvPr id="7" name="Picture 6" descr="A picture containing indoor, floor, wall, cabinet&#10;&#10;Description generated with very high confidence">
            <a:extLst>
              <a:ext uri="{FF2B5EF4-FFF2-40B4-BE49-F238E27FC236}">
                <a16:creationId xmlns:a16="http://schemas.microsoft.com/office/drawing/2014/main" id="{E196FB2A-E179-400D-A619-683D0D853D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849988" y="1755179"/>
            <a:ext cx="3881437" cy="291107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E807C64-B754-4943-997C-467E4B692D96}"/>
              </a:ext>
            </a:extLst>
          </p:cNvPr>
          <p:cNvSpPr txBox="1"/>
          <p:nvPr/>
        </p:nvSpPr>
        <p:spPr>
          <a:xfrm>
            <a:off x="677334" y="5346915"/>
            <a:ext cx="24688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8:00 p.m.</a:t>
            </a:r>
          </a:p>
        </p:txBody>
      </p:sp>
    </p:spTree>
    <p:extLst>
      <p:ext uri="{BB962C8B-B14F-4D97-AF65-F5344CB8AC3E}">
        <p14:creationId xmlns:p14="http://schemas.microsoft.com/office/powerpoint/2010/main" val="33976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63395-4D4B-4220-B448-E865826E6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July 14</a:t>
            </a:r>
          </a:p>
        </p:txBody>
      </p:sp>
      <p:pic>
        <p:nvPicPr>
          <p:cNvPr id="5" name="Content Placeholder 4" descr="A close up of a door&#10;&#10;Description generated with high confidence">
            <a:extLst>
              <a:ext uri="{FF2B5EF4-FFF2-40B4-BE49-F238E27FC236}">
                <a16:creationId xmlns:a16="http://schemas.microsoft.com/office/drawing/2014/main" id="{BF4CBADB-E04B-440D-B4DA-B71DC03028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192154" y="2415580"/>
            <a:ext cx="3881438" cy="2911078"/>
          </a:xfrm>
        </p:spPr>
      </p:pic>
      <p:pic>
        <p:nvPicPr>
          <p:cNvPr id="7" name="Picture 6" descr="A picture containing indoor, floor, wall, sitting&#10;&#10;Description generated with very high confidence">
            <a:extLst>
              <a:ext uri="{FF2B5EF4-FFF2-40B4-BE49-F238E27FC236}">
                <a16:creationId xmlns:a16="http://schemas.microsoft.com/office/drawing/2014/main" id="{A85ED463-1B35-46B4-824C-24BC1F5ED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917485" y="2415578"/>
            <a:ext cx="3881441" cy="29110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D1CDC8D-6460-458D-A129-08594EEEDDD7}"/>
              </a:ext>
            </a:extLst>
          </p:cNvPr>
          <p:cNvSpPr txBox="1"/>
          <p:nvPr/>
        </p:nvSpPr>
        <p:spPr>
          <a:xfrm>
            <a:off x="677335" y="5982346"/>
            <a:ext cx="27477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7:00 a.m.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700826-C285-4D00-8092-2522BD263A1C}"/>
              </a:ext>
            </a:extLst>
          </p:cNvPr>
          <p:cNvSpPr txBox="1"/>
          <p:nvPr/>
        </p:nvSpPr>
        <p:spPr>
          <a:xfrm>
            <a:off x="4402667" y="5982346"/>
            <a:ext cx="2911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2:34 p.m.</a:t>
            </a:r>
          </a:p>
        </p:txBody>
      </p:sp>
    </p:spTree>
    <p:extLst>
      <p:ext uri="{BB962C8B-B14F-4D97-AF65-F5344CB8AC3E}">
        <p14:creationId xmlns:p14="http://schemas.microsoft.com/office/powerpoint/2010/main" val="4103333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35B31-5780-4E22-8C76-791A9AE70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July 19  </a:t>
            </a:r>
          </a:p>
        </p:txBody>
      </p:sp>
      <p:pic>
        <p:nvPicPr>
          <p:cNvPr id="5" name="Content Placeholder 4" descr="A picture containing indoor, bathroom, wall, thing&#10;&#10;Description generated with very high confidence">
            <a:extLst>
              <a:ext uri="{FF2B5EF4-FFF2-40B4-BE49-F238E27FC236}">
                <a16:creationId xmlns:a16="http://schemas.microsoft.com/office/drawing/2014/main" id="{EAD1A3FA-2091-4F73-A855-BEF84CF841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192154" y="1877153"/>
            <a:ext cx="3881438" cy="2911078"/>
          </a:xfrm>
        </p:spPr>
      </p:pic>
      <p:pic>
        <p:nvPicPr>
          <p:cNvPr id="7" name="Picture 6" descr="A picture containing indoor, electronics&#10;&#10;Description generated with high confidence">
            <a:extLst>
              <a:ext uri="{FF2B5EF4-FFF2-40B4-BE49-F238E27FC236}">
                <a16:creationId xmlns:a16="http://schemas.microsoft.com/office/drawing/2014/main" id="{FDB70F16-5BD8-4936-8192-570167BE84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785911" y="1877153"/>
            <a:ext cx="3881438" cy="291107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79DF59A-36B0-4738-985D-67C1C90ECC8F}"/>
              </a:ext>
            </a:extLst>
          </p:cNvPr>
          <p:cNvSpPr txBox="1"/>
          <p:nvPr/>
        </p:nvSpPr>
        <p:spPr>
          <a:xfrm>
            <a:off x="677334" y="5470902"/>
            <a:ext cx="2685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8:21 a.m. </a:t>
            </a:r>
          </a:p>
        </p:txBody>
      </p:sp>
    </p:spTree>
    <p:extLst>
      <p:ext uri="{BB962C8B-B14F-4D97-AF65-F5344CB8AC3E}">
        <p14:creationId xmlns:p14="http://schemas.microsoft.com/office/powerpoint/2010/main" val="1340669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FF2B6-19E3-4071-939F-7F2270C54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Dollar Store Battery</a:t>
            </a:r>
          </a:p>
        </p:txBody>
      </p:sp>
      <p:pic>
        <p:nvPicPr>
          <p:cNvPr id="4" name="Content Placeholder 3" descr="A close up of a device&#10;&#10;Description generated with very high confidence">
            <a:extLst>
              <a:ext uri="{FF2B5EF4-FFF2-40B4-BE49-F238E27FC236}">
                <a16:creationId xmlns:a16="http://schemas.microsoft.com/office/drawing/2014/main" id="{7B7DA472-7757-4DC6-9CF3-2580BAB439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9157" y="1652755"/>
            <a:ext cx="3507968" cy="3507968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7986B74-61F6-4015-ACA3-BB5F6E71D4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52283"/>
              </p:ext>
            </p:extLst>
          </p:nvPr>
        </p:nvGraphicFramePr>
        <p:xfrm>
          <a:off x="3186516" y="2179223"/>
          <a:ext cx="4906765" cy="40372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1353">
                  <a:extLst>
                    <a:ext uri="{9D8B030D-6E8A-4147-A177-3AD203B41FA5}">
                      <a16:colId xmlns:a16="http://schemas.microsoft.com/office/drawing/2014/main" val="4281520820"/>
                    </a:ext>
                  </a:extLst>
                </a:gridCol>
                <a:gridCol w="981353">
                  <a:extLst>
                    <a:ext uri="{9D8B030D-6E8A-4147-A177-3AD203B41FA5}">
                      <a16:colId xmlns:a16="http://schemas.microsoft.com/office/drawing/2014/main" val="3914386052"/>
                    </a:ext>
                  </a:extLst>
                </a:gridCol>
                <a:gridCol w="981353">
                  <a:extLst>
                    <a:ext uri="{9D8B030D-6E8A-4147-A177-3AD203B41FA5}">
                      <a16:colId xmlns:a16="http://schemas.microsoft.com/office/drawing/2014/main" val="681219599"/>
                    </a:ext>
                  </a:extLst>
                </a:gridCol>
                <a:gridCol w="981353">
                  <a:extLst>
                    <a:ext uri="{9D8B030D-6E8A-4147-A177-3AD203B41FA5}">
                      <a16:colId xmlns:a16="http://schemas.microsoft.com/office/drawing/2014/main" val="2578323481"/>
                    </a:ext>
                  </a:extLst>
                </a:gridCol>
                <a:gridCol w="981353">
                  <a:extLst>
                    <a:ext uri="{9D8B030D-6E8A-4147-A177-3AD203B41FA5}">
                      <a16:colId xmlns:a16="http://schemas.microsoft.com/office/drawing/2014/main" val="1933045479"/>
                    </a:ext>
                  </a:extLst>
                </a:gridCol>
              </a:tblGrid>
              <a:tr h="4312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Date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Start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Time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End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Time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Total 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Hours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Observation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extLst>
                  <a:ext uri="{0D108BD9-81ED-4DB2-BD59-A6C34878D82A}">
                    <a16:rowId xmlns:a16="http://schemas.microsoft.com/office/drawing/2014/main" val="3154721843"/>
                  </a:ext>
                </a:extLst>
              </a:tr>
              <a:tr h="43127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Day 1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7-12-17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8:00 p.m.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12:00 a.m.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 hours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Light bulb bright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extLst>
                  <a:ext uri="{0D108BD9-81ED-4DB2-BD59-A6C34878D82A}">
                    <a16:rowId xmlns:a16="http://schemas.microsoft.com/office/drawing/2014/main" val="3903611953"/>
                  </a:ext>
                </a:extLst>
              </a:tr>
              <a:tr h="43127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Day 2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7-13-17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12:00 a.m.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12:00 a.m.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24 hours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Light bulb bright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extLst>
                  <a:ext uri="{0D108BD9-81ED-4DB2-BD59-A6C34878D82A}">
                    <a16:rowId xmlns:a16="http://schemas.microsoft.com/office/drawing/2014/main" val="1916598086"/>
                  </a:ext>
                </a:extLst>
              </a:tr>
              <a:tr h="43127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Day 3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7-14-17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12:00 a.m.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12:00 a.m.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24 hours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Light bulb bright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extLst>
                  <a:ext uri="{0D108BD9-81ED-4DB2-BD59-A6C34878D82A}">
                    <a16:rowId xmlns:a16="http://schemas.microsoft.com/office/drawing/2014/main" val="86945150"/>
                  </a:ext>
                </a:extLst>
              </a:tr>
              <a:tr h="43127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Day 4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7-15-17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12:00 a.m.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12:00 a.m.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24 hours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Light starting to dim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extLst>
                  <a:ext uri="{0D108BD9-81ED-4DB2-BD59-A6C34878D82A}">
                    <a16:rowId xmlns:a16="http://schemas.microsoft.com/office/drawing/2014/main" val="1961555707"/>
                  </a:ext>
                </a:extLst>
              </a:tr>
              <a:tr h="43127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Day 5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7-16-17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12:00 a.m.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12:00 a.m.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24 hours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Light dim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extLst>
                  <a:ext uri="{0D108BD9-81ED-4DB2-BD59-A6C34878D82A}">
                    <a16:rowId xmlns:a16="http://schemas.microsoft.com/office/drawing/2014/main" val="288812010"/>
                  </a:ext>
                </a:extLst>
              </a:tr>
              <a:tr h="43127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Day 6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7-17-17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12:00 a.m.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12:00 a.m.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24 hours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Light dim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extLst>
                  <a:ext uri="{0D108BD9-81ED-4DB2-BD59-A6C34878D82A}">
                    <a16:rowId xmlns:a16="http://schemas.microsoft.com/office/drawing/2014/main" val="3280709278"/>
                  </a:ext>
                </a:extLst>
              </a:tr>
              <a:tr h="43127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Day 7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7-18-17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12:00 a.m.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12:00 a.m.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24 hours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Light bulb dimming more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extLst>
                  <a:ext uri="{0D108BD9-81ED-4DB2-BD59-A6C34878D82A}">
                    <a16:rowId xmlns:a16="http://schemas.microsoft.com/office/drawing/2014/main" val="3690803268"/>
                  </a:ext>
                </a:extLst>
              </a:tr>
              <a:tr h="43127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Day 8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7-19-17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12:00 a.m.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3:13 p.m.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15 hours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13 minutes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Battery </a:t>
                      </a:r>
                      <a:r>
                        <a:rPr lang="en-US" sz="1300" dirty="0">
                          <a:effectLst/>
                        </a:rPr>
                        <a:t>died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77" marR="56677" marT="0" marB="0"/>
                </a:tc>
                <a:extLst>
                  <a:ext uri="{0D108BD9-81ED-4DB2-BD59-A6C34878D82A}">
                    <a16:rowId xmlns:a16="http://schemas.microsoft.com/office/drawing/2014/main" val="2763886591"/>
                  </a:ext>
                </a:extLst>
              </a:tr>
            </a:tbl>
          </a:graphicData>
        </a:graphic>
      </p:graphicFrame>
      <p:sp>
        <p:nvSpPr>
          <p:cNvPr id="10" name="Rectangle 2">
            <a:extLst>
              <a:ext uri="{FF2B5EF4-FFF2-40B4-BE49-F238E27FC236}">
                <a16:creationId xmlns:a16="http://schemas.microsoft.com/office/drawing/2014/main" id="{8700DEEC-C92A-4580-B9C0-FA662D3CB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6970" y="1144924"/>
            <a:ext cx="729040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Battery Life for Energizer battery was 163 hours and 13 minutes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69441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308</TotalTime>
  <Words>482</Words>
  <Application>Microsoft Office PowerPoint</Application>
  <PresentationFormat>Widescreen</PresentationFormat>
  <Paragraphs>130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 3</vt:lpstr>
      <vt:lpstr>Facet</vt:lpstr>
      <vt:lpstr>Battery Life</vt:lpstr>
      <vt:lpstr>Research Question</vt:lpstr>
      <vt:lpstr>Hypothesis</vt:lpstr>
      <vt:lpstr>Materials</vt:lpstr>
      <vt:lpstr>Procedures</vt:lpstr>
      <vt:lpstr>Results: July 12</vt:lpstr>
      <vt:lpstr>Results: July 14</vt:lpstr>
      <vt:lpstr>Results: July 19  </vt:lpstr>
      <vt:lpstr>Dollar Store Battery</vt:lpstr>
      <vt:lpstr>Results: Sunbeam Store Brand Battery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Battery Life</dc:title>
  <dc:creator>school</dc:creator>
  <cp:lastModifiedBy>school</cp:lastModifiedBy>
  <cp:revision>13</cp:revision>
  <dcterms:created xsi:type="dcterms:W3CDTF">2017-07-12T14:14:11Z</dcterms:created>
  <dcterms:modified xsi:type="dcterms:W3CDTF">2017-07-20T14:42:09Z</dcterms:modified>
</cp:coreProperties>
</file>